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72" r:id="rId6"/>
    <p:sldId id="261" r:id="rId7"/>
    <p:sldId id="262" r:id="rId8"/>
    <p:sldId id="271" r:id="rId9"/>
    <p:sldId id="263" r:id="rId10"/>
    <p:sldId id="264" r:id="rId11"/>
    <p:sldId id="267" r:id="rId12"/>
    <p:sldId id="265" r:id="rId13"/>
    <p:sldId id="259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29" autoAdjust="0"/>
    <p:restoredTop sz="94660"/>
  </p:normalViewPr>
  <p:slideViewPr>
    <p:cSldViewPr>
      <p:cViewPr>
        <p:scale>
          <a:sx n="50" d="100"/>
          <a:sy n="50" d="100"/>
        </p:scale>
        <p:origin x="-1938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2103A-3F88-4DC3-AB07-C2F61A9E9743}" type="datetimeFigureOut">
              <a:rPr lang="en-GB" smtClean="0"/>
              <a:pPr/>
              <a:t>28/10/2010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525214-609A-4D05-85AA-1444C47F544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Answers to question</a:t>
            </a:r>
            <a:r>
              <a:rPr lang="en-GB" baseline="0" dirty="0" smtClean="0"/>
              <a:t>s : </a:t>
            </a:r>
            <a:endParaRPr lang="en-GB" baseline="0" dirty="0" smtClean="0"/>
          </a:p>
          <a:p>
            <a:endParaRPr lang="en-GB" baseline="0" dirty="0" smtClean="0"/>
          </a:p>
          <a:p>
            <a:r>
              <a:rPr lang="en-GB" baseline="0" dirty="0" smtClean="0"/>
              <a:t>6) 1780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25214-609A-4D05-85AA-1444C47F5440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7CDB-45DF-40AF-99F3-B8B64BE1A354}" type="datetimeFigureOut">
              <a:rPr lang="en-GB" smtClean="0"/>
              <a:pPr/>
              <a:t>28/10/2010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9CAD-45C5-44EB-94D4-81BD08CF39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7CDB-45DF-40AF-99F3-B8B64BE1A354}" type="datetimeFigureOut">
              <a:rPr lang="en-GB" smtClean="0"/>
              <a:pPr/>
              <a:t>28/10/2010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9CAD-45C5-44EB-94D4-81BD08CF39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7CDB-45DF-40AF-99F3-B8B64BE1A354}" type="datetimeFigureOut">
              <a:rPr lang="en-GB" smtClean="0"/>
              <a:pPr/>
              <a:t>28/10/2010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9CAD-45C5-44EB-94D4-81BD08CF39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7CDB-45DF-40AF-99F3-B8B64BE1A354}" type="datetimeFigureOut">
              <a:rPr lang="en-GB" smtClean="0"/>
              <a:pPr/>
              <a:t>28/10/2010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9CAD-45C5-44EB-94D4-81BD08CF39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7CDB-45DF-40AF-99F3-B8B64BE1A354}" type="datetimeFigureOut">
              <a:rPr lang="en-GB" smtClean="0"/>
              <a:pPr/>
              <a:t>28/10/2010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9CAD-45C5-44EB-94D4-81BD08CF39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7CDB-45DF-40AF-99F3-B8B64BE1A354}" type="datetimeFigureOut">
              <a:rPr lang="en-GB" smtClean="0"/>
              <a:pPr/>
              <a:t>28/10/2010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9CAD-45C5-44EB-94D4-81BD08CF39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7CDB-45DF-40AF-99F3-B8B64BE1A354}" type="datetimeFigureOut">
              <a:rPr lang="en-GB" smtClean="0"/>
              <a:pPr/>
              <a:t>28/10/2010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9CAD-45C5-44EB-94D4-81BD08CF39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7CDB-45DF-40AF-99F3-B8B64BE1A354}" type="datetimeFigureOut">
              <a:rPr lang="en-GB" smtClean="0"/>
              <a:pPr/>
              <a:t>28/10/2010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9CAD-45C5-44EB-94D4-81BD08CF39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7CDB-45DF-40AF-99F3-B8B64BE1A354}" type="datetimeFigureOut">
              <a:rPr lang="en-GB" smtClean="0"/>
              <a:pPr/>
              <a:t>28/10/2010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9CAD-45C5-44EB-94D4-81BD08CF39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7CDB-45DF-40AF-99F3-B8B64BE1A354}" type="datetimeFigureOut">
              <a:rPr lang="en-GB" smtClean="0"/>
              <a:pPr/>
              <a:t>28/10/2010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9CAD-45C5-44EB-94D4-81BD08CF39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57CDB-45DF-40AF-99F3-B8B64BE1A354}" type="datetimeFigureOut">
              <a:rPr lang="en-GB" smtClean="0"/>
              <a:pPr/>
              <a:t>28/10/2010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9CAD-45C5-44EB-94D4-81BD08CF398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57CDB-45DF-40AF-99F3-B8B64BE1A354}" type="datetimeFigureOut">
              <a:rPr lang="en-GB" smtClean="0"/>
              <a:pPr/>
              <a:t>28/10/2010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29CAD-45C5-44EB-94D4-81BD08CF398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rricanecity.com/city/barbados.htm" TargetMode="External"/><Relationship Id="rId7" Type="http://schemas.openxmlformats.org/officeDocument/2006/relationships/hyperlink" Target="http://environment.about.com/od/globalwarming/a/hurricanecauses.htm" TargetMode="External"/><Relationship Id="rId2" Type="http://schemas.openxmlformats.org/officeDocument/2006/relationships/hyperlink" Target="http://www.cotf.edu/ete/modules/sevweath/swwhatar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asa.gov/audience/forstudents/k-4/stories/what-are-hurricanes-k4.html" TargetMode="External"/><Relationship Id="rId5" Type="http://schemas.openxmlformats.org/officeDocument/2006/relationships/hyperlink" Target="http://www.sun-sentinel.com/news/weather/hurricane/sfl-hc-foodsupply,0,5850543.storygallery" TargetMode="External"/><Relationship Id="rId4" Type="http://schemas.openxmlformats.org/officeDocument/2006/relationships/hyperlink" Target="http://travel.state.gov/travel/cis_pa_tw/cis/cis_1022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reparednesspro.files.wordpress.com/2009/06/hurricane-preparedness-wee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62500" cy="488632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5085184"/>
            <a:ext cx="7772400" cy="1470025"/>
          </a:xfrm>
        </p:spPr>
        <p:txBody>
          <a:bodyPr>
            <a:normAutofit/>
          </a:bodyPr>
          <a:lstStyle/>
          <a:p>
            <a:r>
              <a:rPr lang="en-GB" sz="5400" b="1" dirty="0" smtClean="0">
                <a:solidFill>
                  <a:srgbClr val="7030A0"/>
                </a:solidFill>
              </a:rPr>
              <a:t>Hurricane Assessment . </a:t>
            </a:r>
            <a:endParaRPr lang="en-GB" sz="5400" b="1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5856" y="476672"/>
            <a:ext cx="6400800" cy="1752600"/>
          </a:xfrm>
        </p:spPr>
        <p:txBody>
          <a:bodyPr/>
          <a:lstStyle/>
          <a:p>
            <a:r>
              <a:rPr lang="en-GB" dirty="0" smtClean="0"/>
              <a:t>By Kate Harrison. </a:t>
            </a:r>
          </a:p>
          <a:p>
            <a:r>
              <a:rPr lang="en-GB" dirty="0" smtClean="0"/>
              <a:t>MYP 2                                                                                  </a:t>
            </a:r>
            <a:endParaRPr lang="en-GB" dirty="0"/>
          </a:p>
        </p:txBody>
      </p:sp>
      <p:pic>
        <p:nvPicPr>
          <p:cNvPr id="18436" name="Picture 4" descr="http://t3.gstatic.com/images?q=tbn:0di7nzuFEgZCxM:http://codysewell.com/Katrina%20Damage.jpg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1495" y="2060848"/>
            <a:ext cx="4242505" cy="2823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do you need to have to be prepared for a hurricane?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Have a 2 week stock of food. (caned food.)</a:t>
            </a:r>
          </a:p>
          <a:p>
            <a:r>
              <a:rPr lang="en-GB" dirty="0" smtClean="0"/>
              <a:t>A can opener. </a:t>
            </a:r>
          </a:p>
          <a:p>
            <a:r>
              <a:rPr lang="en-GB" dirty="0" smtClean="0"/>
              <a:t> water </a:t>
            </a:r>
          </a:p>
          <a:p>
            <a:r>
              <a:rPr lang="en-GB" dirty="0" smtClean="0"/>
              <a:t>First  aid kit.</a:t>
            </a:r>
          </a:p>
          <a:p>
            <a:r>
              <a:rPr lang="en-GB" dirty="0" smtClean="0"/>
              <a:t>Blankets</a:t>
            </a:r>
          </a:p>
          <a:p>
            <a:r>
              <a:rPr lang="en-GB" dirty="0" smtClean="0"/>
              <a:t>Board games.</a:t>
            </a:r>
            <a:endParaRPr lang="en-GB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sitemaker.umich.edu/section2group4/files/hurricane_katrina_respons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5" y="2060848"/>
            <a:ext cx="3312368" cy="2206865"/>
          </a:xfrm>
          <a:prstGeom prst="rect">
            <a:avLst/>
          </a:prstGeom>
          <a:noFill/>
        </p:spPr>
      </p:pic>
      <p:pic>
        <p:nvPicPr>
          <p:cNvPr id="1038" name="Picture 14" descr="http://t0.gstatic.com/images?q=tbn:kYCkSUM8kwPk9M:http://www.katrinahelp.com/hurricane-katrina-1.jpg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321" y="0"/>
            <a:ext cx="2843679" cy="2060848"/>
          </a:xfrm>
          <a:prstGeom prst="rect">
            <a:avLst/>
          </a:prstGeom>
          <a:noFill/>
        </p:spPr>
      </p:pic>
      <p:pic>
        <p:nvPicPr>
          <p:cNvPr id="1030" name="Picture 6" descr="http://www.zeropowerhouse.com/pic/49234674.HurricaneKatrina1109Custo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60848"/>
            <a:ext cx="3347864" cy="2230515"/>
          </a:xfrm>
          <a:prstGeom prst="rect">
            <a:avLst/>
          </a:prstGeom>
          <a:noFill/>
        </p:spPr>
      </p:pic>
      <p:pic>
        <p:nvPicPr>
          <p:cNvPr id="1028" name="Picture 4" descr="http://t1.gstatic.com/images?q=tbn:m2rler5nRk-HOM:http://www.guy-sports.com/fun_pictures/hurricane_list.jpg&amp;t=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0"/>
            <a:ext cx="3240360" cy="2074540"/>
          </a:xfrm>
          <a:prstGeom prst="rect">
            <a:avLst/>
          </a:prstGeom>
          <a:noFill/>
        </p:spPr>
      </p:pic>
      <p:pic>
        <p:nvPicPr>
          <p:cNvPr id="1026" name="Picture 2" descr="http://t2.gstatic.com/images?q=tbn:B0oOOzGL1NntIM:http://www.surfersvillage.com/img/st/Hurricane_Isabel2.jpg&amp;t=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3207340" cy="208823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Hurricane pictures</a:t>
            </a:r>
            <a:r>
              <a:rPr lang="en-GB" dirty="0" smtClean="0">
                <a:solidFill>
                  <a:schemeClr val="bg2"/>
                </a:solidFill>
              </a:rPr>
              <a:t>. 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032" name="AutoShape 8" descr="http://t0.gstatic.com/images?q=tbn:kYCkSUM8kwPk9M:http://www.katrinahelp.com/hurricane-katrina-1.jpg&amp;t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4" name="AutoShape 10" descr="http://t0.gstatic.com/images?q=tbn:kYCkSUM8kwPk9M:http://www.katrinahelp.com/hurricane-katrina-1.jpg&amp;t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6" name="AutoShape 12" descr="http://t0.gstatic.com/images?q=tbn:kYCkSUM8kwPk9M:http://www.katrinahelp.com/hurricane-katrina-1.jpg&amp;t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9224" name="Picture 8" descr="http://t3.gstatic.com/images?q=tbn:0di7nzuFEgZCxM:http://codysewell.com/Katrina%20Damage.jpg&amp;t=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24625" y="2060848"/>
            <a:ext cx="2619375" cy="2232248"/>
          </a:xfrm>
          <a:prstGeom prst="rect">
            <a:avLst/>
          </a:prstGeom>
          <a:noFill/>
        </p:spPr>
      </p:pic>
      <p:pic>
        <p:nvPicPr>
          <p:cNvPr id="9226" name="Picture 10" descr="http://www.whereistheoutrage.net/wordpress/wp-content/uploads/2006/08/Katrina%20damag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149080"/>
            <a:ext cx="3347864" cy="2708920"/>
          </a:xfrm>
          <a:prstGeom prst="rect">
            <a:avLst/>
          </a:prstGeom>
          <a:noFill/>
        </p:spPr>
      </p:pic>
      <p:pic>
        <p:nvPicPr>
          <p:cNvPr id="9228" name="Picture 12" descr="http://www.truehealth.org/images/orleans1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5856" y="4149080"/>
            <a:ext cx="3312368" cy="2708920"/>
          </a:xfrm>
          <a:prstGeom prst="rect">
            <a:avLst/>
          </a:prstGeom>
          <a:noFill/>
        </p:spPr>
      </p:pic>
      <p:pic>
        <p:nvPicPr>
          <p:cNvPr id="9230" name="Picture 14" descr="http://t2.gstatic.com/images?q=tbn:HmcufURP4NqVjM:http://www.thebradentontimes.com/clientuploads/news_images/201008/Katrina_Damage_300.jpg&amp;t=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16216" y="4293096"/>
            <a:ext cx="2700298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Emergency numbers.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911 – emergency.</a:t>
            </a:r>
          </a:p>
          <a:p>
            <a:r>
              <a:rPr lang="en-GB" dirty="0" smtClean="0"/>
              <a:t>311 – fire.  </a:t>
            </a:r>
          </a:p>
          <a:p>
            <a:r>
              <a:rPr lang="en-GB" dirty="0" smtClean="0"/>
              <a:t>211 – police.</a:t>
            </a:r>
          </a:p>
          <a:p>
            <a:r>
              <a:rPr lang="en-GB" dirty="0" smtClean="0"/>
              <a:t>511 – ambulance. </a:t>
            </a:r>
          </a:p>
          <a:p>
            <a:endParaRPr lang="en-GB" dirty="0"/>
          </a:p>
        </p:txBody>
      </p:sp>
      <p:pic>
        <p:nvPicPr>
          <p:cNvPr id="7170" name="Picture 2" descr="http://www.nmsu.edu/~safety/images/fire_meane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3562299"/>
            <a:ext cx="2771800" cy="3295701"/>
          </a:xfrm>
          <a:prstGeom prst="rect">
            <a:avLst/>
          </a:prstGeom>
          <a:noFill/>
        </p:spPr>
      </p:pic>
      <p:pic>
        <p:nvPicPr>
          <p:cNvPr id="7172" name="Picture 4" descr="http://images.paraorkut.com/img/pics/images/p/police-1322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77680"/>
            <a:ext cx="3131913" cy="2880320"/>
          </a:xfrm>
          <a:prstGeom prst="rect">
            <a:avLst/>
          </a:prstGeom>
          <a:noFill/>
        </p:spPr>
      </p:pic>
      <p:pic>
        <p:nvPicPr>
          <p:cNvPr id="7174" name="Picture 6" descr="http://mommylife.net/archives/2008/12/09/Ford_E350_ambulance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340768"/>
            <a:ext cx="3240360" cy="21652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Sources.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>
                <a:hlinkClick r:id="rId2"/>
              </a:rPr>
              <a:t>http://www.cotf.edu/ete/modules/sevweath/swwhatare.html</a:t>
            </a:r>
            <a:endParaRPr lang="en-GB" dirty="0" smtClean="0"/>
          </a:p>
          <a:p>
            <a:r>
              <a:rPr lang="en-GB" dirty="0" smtClean="0">
                <a:hlinkClick r:id="rId3"/>
              </a:rPr>
              <a:t>http://www.hurricanecity.com/city/barbados.htm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http://travel.state.gov/travel/cis_pa_tw/cis/cis_1022.html</a:t>
            </a:r>
            <a:endParaRPr lang="en-GB" dirty="0" smtClean="0"/>
          </a:p>
          <a:p>
            <a:r>
              <a:rPr lang="en-GB" dirty="0" smtClean="0">
                <a:hlinkClick r:id="rId5"/>
              </a:rPr>
              <a:t>http://www.sun-sentinel.com/news/weather/hurricane/sfl-hc-foodsupply,0,5850543.storygallery</a:t>
            </a:r>
            <a:endParaRPr lang="en-GB" dirty="0" smtClean="0"/>
          </a:p>
          <a:p>
            <a:r>
              <a:rPr lang="en-GB" dirty="0" smtClean="0">
                <a:hlinkClick r:id="rId6"/>
              </a:rPr>
              <a:t>http://www.nasa.gov/audience/forstudents/k-4/stories/what-are-hurricanes-k4.html</a:t>
            </a:r>
            <a:endParaRPr lang="en-GB" dirty="0" smtClean="0"/>
          </a:p>
          <a:p>
            <a:r>
              <a:rPr lang="en-GB" dirty="0" smtClean="0">
                <a:hlinkClick r:id="rId7"/>
              </a:rPr>
              <a:t>http://environment.about.com/od/globalwarming/a/hurricanecauses.htm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Rectangle 4"/>
          <p:cNvSpPr/>
          <p:nvPr/>
        </p:nvSpPr>
        <p:spPr>
          <a:xfrm rot="2462125">
            <a:off x="822079" y="2378636"/>
            <a:ext cx="574981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QUIZ 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sym typeface="Wingdings" pitchFamily="2" charset="2"/>
              </a:rPr>
              <a:t> !!!!!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100" name="Picture 4" descr="http://t0.gstatic.com/images?q=tbn:lzhcOuc_397y4M:http://www.myfmindia.com/images/quiz_icon.gif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32656"/>
            <a:ext cx="3888432" cy="3198355"/>
          </a:xfrm>
          <a:prstGeom prst="rect">
            <a:avLst/>
          </a:prstGeom>
          <a:noFill/>
        </p:spPr>
      </p:pic>
      <p:pic>
        <p:nvPicPr>
          <p:cNvPr id="4102" name="Picture 6" descr="http://willis-stuff.com/Personal/images/quiz_icon0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212976"/>
            <a:ext cx="2664293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Quiz question page.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/>
          </a:bodyPr>
          <a:lstStyle/>
          <a:p>
            <a:r>
              <a:rPr lang="en-GB" dirty="0" smtClean="0"/>
              <a:t>1) what temperature does the sea have to be to cause a hurricane? </a:t>
            </a:r>
          </a:p>
          <a:p>
            <a:r>
              <a:rPr lang="en-GB" dirty="0" smtClean="0"/>
              <a:t>2)What are 2 things that you should have to be prepared for a hurricane. </a:t>
            </a:r>
          </a:p>
          <a:p>
            <a:r>
              <a:rPr lang="en-GB" dirty="0" smtClean="0"/>
              <a:t>3) what’s the number for a fire ? </a:t>
            </a:r>
          </a:p>
          <a:p>
            <a:r>
              <a:rPr lang="en-GB" dirty="0" smtClean="0"/>
              <a:t>4) how often does Barbados get a hurricane? </a:t>
            </a:r>
          </a:p>
          <a:p>
            <a:r>
              <a:rPr lang="en-GB" dirty="0" smtClean="0"/>
              <a:t>5) What’s another name for a hurricane? </a:t>
            </a:r>
          </a:p>
          <a:p>
            <a:r>
              <a:rPr lang="en-GB" dirty="0" smtClean="0"/>
              <a:t>6) when was the first hurricane that hit </a:t>
            </a:r>
            <a:r>
              <a:rPr lang="en-GB" dirty="0" err="1" smtClean="0"/>
              <a:t>barbados</a:t>
            </a:r>
            <a:r>
              <a:rPr lang="en-GB" dirty="0" smtClean="0"/>
              <a:t>? </a:t>
            </a:r>
          </a:p>
          <a:p>
            <a:r>
              <a:rPr lang="en-GB" dirty="0" smtClean="0"/>
              <a:t>7)</a:t>
            </a:r>
          </a:p>
          <a:p>
            <a:pPr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GOODBYE. Thank you for looking at my presentation.  </a:t>
            </a:r>
            <a:r>
              <a:rPr lang="en-GB" dirty="0" smtClean="0">
                <a:sym typeface="Wingdings" pitchFamily="2" charset="2"/>
              </a:rPr>
              <a:t>  </a:t>
            </a:r>
            <a:r>
              <a:rPr lang="en-GB" dirty="0" smtClean="0">
                <a:sym typeface="Wingdings" pitchFamily="2" charset="2"/>
              </a:rPr>
              <a:t/>
            </a:r>
            <a:br>
              <a:rPr lang="en-GB" dirty="0" smtClean="0">
                <a:sym typeface="Wingdings" pitchFamily="2" charset="2"/>
              </a:rPr>
            </a:br>
            <a:r>
              <a:rPr lang="en-GB" dirty="0" smtClean="0">
                <a:sym typeface="Wingdings" pitchFamily="2" charset="2"/>
              </a:rPr>
              <a:t>=)      =)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4797152"/>
            <a:ext cx="6400800" cy="1752600"/>
          </a:xfrm>
        </p:spPr>
        <p:txBody>
          <a:bodyPr/>
          <a:lstStyle/>
          <a:p>
            <a:r>
              <a:rPr lang="en-GB" dirty="0" smtClean="0"/>
              <a:t>By Kate Harrison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hurricanes?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(a tropical cyclone.)</a:t>
            </a:r>
          </a:p>
          <a:p>
            <a:r>
              <a:rPr lang="en-GB" dirty="0" smtClean="0"/>
              <a:t>Heavy winds and rain storms.</a:t>
            </a:r>
          </a:p>
          <a:p>
            <a:r>
              <a:rPr lang="en-GB" dirty="0" smtClean="0"/>
              <a:t>Must have over 74 mph (119 km per hour) winds. </a:t>
            </a:r>
            <a:endParaRPr lang="en-GB" dirty="0"/>
          </a:p>
          <a:p>
            <a:r>
              <a:rPr lang="en-GB" dirty="0" smtClean="0"/>
              <a:t> definition of a hurricane : “ tropical cyclone is a storm system characterized by a large low-pressure center and numerous thunderstorms that produce strong winds and heavy rain. Tropical cyclones feed on heat released when moist air rises, resulting in condensation of water </a:t>
            </a:r>
            <a:r>
              <a:rPr lang="en-GB" dirty="0" err="1" smtClean="0"/>
              <a:t>vapor</a:t>
            </a:r>
            <a:r>
              <a:rPr lang="en-GB" dirty="0" smtClean="0"/>
              <a:t> contained in the moist air.”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are hurricanes formed?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When warm air meets cold air the cold air takes in the warm air but lets out cold air.</a:t>
            </a:r>
          </a:p>
          <a:p>
            <a:r>
              <a:rPr lang="en-GB" dirty="0" smtClean="0"/>
              <a:t>Ocean water must be 27 degrees centigrade or over. 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causes hurricanes?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Warm water and Warm moist air</a:t>
            </a:r>
            <a:r>
              <a:rPr lang="en-GB" dirty="0" smtClean="0"/>
              <a:t>.</a:t>
            </a:r>
          </a:p>
          <a:p>
            <a:r>
              <a:rPr lang="en-GB" dirty="0" smtClean="0"/>
              <a:t>Ocean water 27 degrees centigrade or over. </a:t>
            </a:r>
          </a:p>
          <a:p>
            <a:pPr>
              <a:buNone/>
            </a:pPr>
            <a:r>
              <a:rPr lang="en-GB" dirty="0" smtClean="0"/>
              <a:t> </a:t>
            </a:r>
          </a:p>
          <a:p>
            <a:pPr>
              <a:buNone/>
            </a:pPr>
            <a:r>
              <a:rPr lang="en-GB" dirty="0" smtClean="0"/>
              <a:t> The </a:t>
            </a:r>
            <a:r>
              <a:rPr lang="en-GB" dirty="0" smtClean="0"/>
              <a:t>different tropical pre-hurricanes. 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        - Tropical depression—wind speeds of less than 38 miles per hour</a:t>
            </a:r>
          </a:p>
          <a:p>
            <a:pPr>
              <a:buNone/>
            </a:pPr>
            <a:r>
              <a:rPr lang="en-GB" dirty="0" smtClean="0"/>
              <a:t>        - Tropical storm—wind speeds of 39 mph to 73 mph</a:t>
            </a:r>
          </a:p>
          <a:p>
            <a:pPr>
              <a:buNone/>
            </a:pPr>
            <a:r>
              <a:rPr lang="en-GB" dirty="0" smtClean="0"/>
              <a:t>        - Hurricane—wind speeds greater than 74 mph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difference category's of hurricane.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b="1" dirty="0" smtClean="0"/>
              <a:t>Category 1:</a:t>
            </a:r>
            <a:r>
              <a:rPr lang="en-GB" dirty="0" smtClean="0"/>
              <a:t> Winds 119-153 km/hr (74-95 mph) -- faster than a cheetah 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/>
              <a:t>Category 2:</a:t>
            </a:r>
            <a:r>
              <a:rPr lang="en-GB" dirty="0" smtClean="0"/>
              <a:t> Winds 154-177 km/hr (96-110 mph) -- as fast or faster than a baseball pitcher's fastball 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/>
              <a:t>Category 3:</a:t>
            </a:r>
            <a:r>
              <a:rPr lang="en-GB" dirty="0" smtClean="0"/>
              <a:t> Winds 178-209 km/hr (111-130 mph) -- similar, or close, to the serving speed of many professional tennis players 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/>
              <a:t>Category 4:</a:t>
            </a:r>
            <a:r>
              <a:rPr lang="en-GB" dirty="0" smtClean="0"/>
              <a:t> Winds 210-249 km/hr (131-155 mph) -- faster than the world's fastest rollercoaster 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/>
              <a:t>Category 5:</a:t>
            </a:r>
            <a:r>
              <a:rPr lang="en-GB" dirty="0" smtClean="0"/>
              <a:t> Winds more than 259 km/hr (155 mph) -- similar, or close, to the speed of some high-speed trains 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diagram of a hurricane.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170" name="AutoShape 2" descr="http://t3.gstatic.com/images?q=tbn:moCzlzCfzcnVQM:http://www.katrinahelp.com/hurricane-diagram.gif&amp;t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172" name="Picture 4" descr="http://t3.gstatic.com/images?q=tbn:moCzlzCfzcnVQM:http://www.katrinahelp.com/hurricane-diagram.gif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556792"/>
            <a:ext cx="4968552" cy="438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Barbados’s history with hurricanes.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/>
          </a:bodyPr>
          <a:lstStyle/>
          <a:p>
            <a:r>
              <a:rPr lang="en-GB" dirty="0" smtClean="0">
                <a:cs typeface="Arial" pitchFamily="34" charset="0"/>
              </a:rPr>
              <a:t>Barbados usually gets hit every 3.09 years. </a:t>
            </a:r>
          </a:p>
        </p:txBody>
      </p:sp>
      <p:pic>
        <p:nvPicPr>
          <p:cNvPr id="12290" name="Picture 2" descr="http://library.thinkquest.org/5818/images/hurrican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81199"/>
            <a:ext cx="7315200" cy="4876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Timeline of Barbados hurricane hits.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51520" y="1196752"/>
            <a:ext cx="87129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dirty="0" smtClean="0">
                <a:cs typeface="Arial" pitchFamily="34" charset="0"/>
              </a:rPr>
              <a:t>1)1780 the great hurricane on Oct 10th &amp; 11</a:t>
            </a:r>
            <a:r>
              <a:rPr lang="en-GB" baseline="30000" dirty="0" smtClean="0">
                <a:cs typeface="Arial" pitchFamily="34" charset="0"/>
              </a:rPr>
              <a:t>th</a:t>
            </a:r>
            <a:r>
              <a:rPr lang="en-GB" dirty="0" smtClean="0">
                <a:cs typeface="Arial" pitchFamily="34" charset="0"/>
              </a:rPr>
              <a:t> killed 4,326 in Barbados.)</a:t>
            </a:r>
            <a:br>
              <a:rPr lang="en-GB" dirty="0" smtClean="0">
                <a:cs typeface="Arial" pitchFamily="34" charset="0"/>
              </a:rPr>
            </a:br>
            <a:r>
              <a:rPr lang="en-GB" dirty="0" smtClean="0">
                <a:cs typeface="Arial" pitchFamily="34" charset="0"/>
              </a:rPr>
              <a:t>2)1831 a hurricane kills 1,500</a:t>
            </a:r>
            <a:br>
              <a:rPr lang="en-GB" dirty="0" smtClean="0">
                <a:cs typeface="Arial" pitchFamily="34" charset="0"/>
              </a:rPr>
            </a:br>
            <a:r>
              <a:rPr lang="en-GB" dirty="0" smtClean="0">
                <a:cs typeface="Arial" pitchFamily="34" charset="0"/>
              </a:rPr>
              <a:t>3) 1887 in December a tropical storm hit with 45mph winds</a:t>
            </a:r>
            <a:br>
              <a:rPr lang="en-GB" dirty="0" smtClean="0">
                <a:cs typeface="Arial" pitchFamily="34" charset="0"/>
              </a:rPr>
            </a:br>
            <a:r>
              <a:rPr lang="en-GB" dirty="0" smtClean="0">
                <a:cs typeface="Arial" pitchFamily="34" charset="0"/>
              </a:rPr>
              <a:t>4)1887 September 12th a hurricane just north with 80mph winds</a:t>
            </a:r>
            <a:br>
              <a:rPr lang="en-GB" dirty="0" smtClean="0">
                <a:cs typeface="Arial" pitchFamily="34" charset="0"/>
              </a:rPr>
            </a:br>
            <a:r>
              <a:rPr lang="en-GB" dirty="0" smtClean="0">
                <a:cs typeface="Arial" pitchFamily="34" charset="0"/>
              </a:rPr>
              <a:t>5)1895 October 15th a hurricane just south hits with 110mph winds</a:t>
            </a:r>
            <a:br>
              <a:rPr lang="en-GB" dirty="0" smtClean="0">
                <a:cs typeface="Arial" pitchFamily="34" charset="0"/>
              </a:rPr>
            </a:br>
            <a:r>
              <a:rPr lang="en-GB" dirty="0" smtClean="0">
                <a:cs typeface="Arial" pitchFamily="34" charset="0"/>
              </a:rPr>
              <a:t>6) 1898 September 10th 95mph hundreds killed </a:t>
            </a:r>
            <a:br>
              <a:rPr lang="en-GB" dirty="0" smtClean="0">
                <a:cs typeface="Arial" pitchFamily="34" charset="0"/>
              </a:rPr>
            </a:br>
            <a:r>
              <a:rPr lang="en-GB" dirty="0" smtClean="0">
                <a:cs typeface="Arial" pitchFamily="34" charset="0"/>
              </a:rPr>
              <a:t>7) 1916 august 13th an 85mph hurricane passes just north</a:t>
            </a:r>
            <a:br>
              <a:rPr lang="en-GB" dirty="0" smtClean="0">
                <a:cs typeface="Arial" pitchFamily="34" charset="0"/>
              </a:rPr>
            </a:br>
            <a:r>
              <a:rPr lang="en-GB" dirty="0" smtClean="0">
                <a:cs typeface="Arial" pitchFamily="34" charset="0"/>
              </a:rPr>
              <a:t>8) 1955 September 22nd hurricane Janet hits with 120mph winds killing 3,509) people &amp; damaging 1800 homes,20,000 homeless..</a:t>
            </a:r>
            <a:br>
              <a:rPr lang="en-GB" dirty="0" smtClean="0">
                <a:cs typeface="Arial" pitchFamily="34" charset="0"/>
              </a:rPr>
            </a:br>
            <a:r>
              <a:rPr lang="en-GB" dirty="0" smtClean="0">
                <a:cs typeface="Arial" pitchFamily="34" charset="0"/>
              </a:rPr>
              <a:t>10) 1963 September 24th hurricane Edith just north with 95mph winds</a:t>
            </a:r>
            <a:br>
              <a:rPr lang="en-GB" dirty="0" smtClean="0">
                <a:cs typeface="Arial" pitchFamily="34" charset="0"/>
              </a:rPr>
            </a:br>
            <a:r>
              <a:rPr lang="en-GB" dirty="0" smtClean="0">
                <a:cs typeface="Arial" pitchFamily="34" charset="0"/>
              </a:rPr>
              <a:t>11)1979 hurricane David passes to the north Aug 29th with 140mph winds</a:t>
            </a:r>
          </a:p>
          <a:p>
            <a:pPr>
              <a:buNone/>
            </a:pPr>
            <a:r>
              <a:rPr lang="en-GB" dirty="0" smtClean="0">
                <a:cs typeface="Arial" pitchFamily="34" charset="0"/>
              </a:rPr>
              <a:t>12) Area had gusts to 75mph</a:t>
            </a:r>
            <a:br>
              <a:rPr lang="en-GB" dirty="0" smtClean="0">
                <a:cs typeface="Arial" pitchFamily="34" charset="0"/>
              </a:rPr>
            </a:br>
            <a:r>
              <a:rPr lang="en-GB" dirty="0" smtClean="0">
                <a:cs typeface="Arial" pitchFamily="34" charset="0"/>
              </a:rPr>
              <a:t>13) 1980 august 4th hurricane Allen hit as a </a:t>
            </a:r>
            <a:r>
              <a:rPr lang="en-GB" dirty="0" err="1" smtClean="0">
                <a:cs typeface="Arial" pitchFamily="34" charset="0"/>
              </a:rPr>
              <a:t>catorgory</a:t>
            </a:r>
            <a:r>
              <a:rPr lang="en-GB" dirty="0" smtClean="0">
                <a:cs typeface="Arial" pitchFamily="34" charset="0"/>
              </a:rPr>
              <a:t> 3 with 125mph winds.</a:t>
            </a:r>
            <a:br>
              <a:rPr lang="en-GB" dirty="0" smtClean="0">
                <a:cs typeface="Arial" pitchFamily="34" charset="0"/>
              </a:rPr>
            </a:br>
            <a:r>
              <a:rPr lang="en-GB" dirty="0" smtClean="0">
                <a:cs typeface="Arial" pitchFamily="34" charset="0"/>
              </a:rPr>
              <a:t>14) 1995 hurricane Marilyn to north Sept 14th with 75mph winds minor damage 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Were are some shelters near you 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There are 11 different parishes with hurricane shelters. They are and the number of shelters are in brackets. </a:t>
            </a:r>
          </a:p>
          <a:p>
            <a:r>
              <a:rPr lang="en-GB" dirty="0" smtClean="0"/>
              <a:t>St.John  (2 shelters) </a:t>
            </a:r>
          </a:p>
          <a:p>
            <a:r>
              <a:rPr lang="en-GB" dirty="0" smtClean="0"/>
              <a:t>St. James (7 shelters) </a:t>
            </a:r>
          </a:p>
          <a:p>
            <a:r>
              <a:rPr lang="en-GB" dirty="0" smtClean="0"/>
              <a:t>St.Micheal. (26 shelters)</a:t>
            </a:r>
          </a:p>
          <a:p>
            <a:r>
              <a:rPr lang="en-GB" dirty="0" smtClean="0"/>
              <a:t>Christ church. (12 shelters)</a:t>
            </a:r>
          </a:p>
          <a:p>
            <a:r>
              <a:rPr lang="en-GB" dirty="0" smtClean="0"/>
              <a:t>St. </a:t>
            </a:r>
            <a:r>
              <a:rPr lang="en-GB" dirty="0"/>
              <a:t>P</a:t>
            </a:r>
            <a:r>
              <a:rPr lang="en-GB" dirty="0" smtClean="0"/>
              <a:t>hillip (8 shelters)</a:t>
            </a:r>
          </a:p>
          <a:p>
            <a:r>
              <a:rPr lang="en-GB" dirty="0" smtClean="0"/>
              <a:t>St George. (10 shelters) </a:t>
            </a:r>
          </a:p>
          <a:p>
            <a:r>
              <a:rPr lang="en-GB" dirty="0" smtClean="0"/>
              <a:t>St. peter. (5 shelters) </a:t>
            </a:r>
          </a:p>
          <a:p>
            <a:r>
              <a:rPr lang="en-GB" dirty="0" smtClean="0"/>
              <a:t>St . Thomas. (4 shelters) </a:t>
            </a:r>
          </a:p>
          <a:p>
            <a:r>
              <a:rPr lang="en-GB" dirty="0" smtClean="0"/>
              <a:t>St.Lucy (3 shelters) </a:t>
            </a:r>
          </a:p>
          <a:p>
            <a:r>
              <a:rPr lang="en-GB" dirty="0" smtClean="0"/>
              <a:t>St. Joseph. (4 shelters) </a:t>
            </a:r>
          </a:p>
          <a:p>
            <a:r>
              <a:rPr lang="en-GB" dirty="0" smtClean="0"/>
              <a:t>St. </a:t>
            </a:r>
            <a:r>
              <a:rPr lang="en-GB" dirty="0"/>
              <a:t>A</a:t>
            </a:r>
            <a:r>
              <a:rPr lang="en-GB" dirty="0" smtClean="0"/>
              <a:t>ndrew.  (2 shelters)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469</Words>
  <Application>Microsoft Office PowerPoint</Application>
  <PresentationFormat>On-screen Show (4:3)</PresentationFormat>
  <Paragraphs>78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Hurricane Assessment . </vt:lpstr>
      <vt:lpstr>What are hurricanes? </vt:lpstr>
      <vt:lpstr>How are hurricanes formed?</vt:lpstr>
      <vt:lpstr>What causes hurricanes? </vt:lpstr>
      <vt:lpstr>The difference category's of hurricane. </vt:lpstr>
      <vt:lpstr>A diagram of a hurricane.</vt:lpstr>
      <vt:lpstr>Barbados’s history with hurricanes.</vt:lpstr>
      <vt:lpstr>Timeline of Barbados hurricane hits. </vt:lpstr>
      <vt:lpstr>Were are some shelters near you ? </vt:lpstr>
      <vt:lpstr>What do you need to have to be prepared for a hurricane? </vt:lpstr>
      <vt:lpstr>Hurricane pictures. </vt:lpstr>
      <vt:lpstr>Emergency numbers. </vt:lpstr>
      <vt:lpstr>Sources.</vt:lpstr>
      <vt:lpstr>Slide 14</vt:lpstr>
      <vt:lpstr>Quiz question page. </vt:lpstr>
      <vt:lpstr>GOODBYE. Thank you for looking at my presentation.     =)      =)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Hurricane Assessment . </dc:title>
  <dc:creator>Kate xx</dc:creator>
  <cp:lastModifiedBy>Kate xx</cp:lastModifiedBy>
  <cp:revision>26</cp:revision>
  <dcterms:created xsi:type="dcterms:W3CDTF">2010-10-26T17:50:12Z</dcterms:created>
  <dcterms:modified xsi:type="dcterms:W3CDTF">2010-10-28T23:20:44Z</dcterms:modified>
</cp:coreProperties>
</file>